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34304A0-3BB8-4A13-866C-820284E407F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CF982F7-1822-4E66-AB3B-9C9B2FEB28F4}" type="datetimeFigureOut">
              <a:rPr lang="id-ID" smtClean="0"/>
              <a:pPr/>
              <a:t>14/10/2024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OPERANT CONDITIONING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52832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Pandangan Umum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400600"/>
          </a:xfrm>
        </p:spPr>
        <p:txBody>
          <a:bodyPr>
            <a:normAutofit fontScale="92500"/>
          </a:bodyPr>
          <a:lstStyle/>
          <a:p>
            <a:r>
              <a:rPr lang="id-ID" sz="3600" dirty="0" smtClean="0"/>
              <a:t>Operant Conditioning membantu kita memahami </a:t>
            </a:r>
          </a:p>
          <a:p>
            <a:pPr lvl="1"/>
            <a:r>
              <a:rPr lang="id-ID" sz="3200" dirty="0" smtClean="0"/>
              <a:t>mengapa murid akan lebih rajin belajar ketika diberitahu akan ada tes.</a:t>
            </a:r>
          </a:p>
          <a:p>
            <a:pPr lvl="1"/>
            <a:r>
              <a:rPr lang="id-ID" sz="3200" dirty="0" smtClean="0"/>
              <a:t>Mengapa pernyataan sederhana : “</a:t>
            </a:r>
            <a:r>
              <a:rPr lang="id-ID" sz="3200" dirty="0" smtClean="0"/>
              <a:t>Pekerjaan</a:t>
            </a:r>
            <a:r>
              <a:rPr lang="en-US" sz="3200" dirty="0" smtClean="0"/>
              <a:t>m</a:t>
            </a:r>
            <a:r>
              <a:rPr lang="id-ID" sz="3200" dirty="0" smtClean="0"/>
              <a:t>u </a:t>
            </a:r>
            <a:r>
              <a:rPr lang="id-ID" sz="3200" dirty="0" smtClean="0"/>
              <a:t>hebat </a:t>
            </a:r>
            <a:r>
              <a:rPr lang="en-US" sz="3200" dirty="0" smtClean="0"/>
              <a:t>Livy</a:t>
            </a:r>
            <a:r>
              <a:rPr lang="id-ID" sz="3200" dirty="0" smtClean="0"/>
              <a:t>” </a:t>
            </a:r>
            <a:r>
              <a:rPr lang="id-ID" sz="3200" dirty="0" smtClean="0"/>
              <a:t>dapat membuat murid belajar dengan lebih senang.</a:t>
            </a:r>
          </a:p>
          <a:p>
            <a:r>
              <a:rPr lang="id-ID" sz="3600" dirty="0" smtClean="0"/>
              <a:t>Bagaimana caranya agar apa yang sudah dipelajari siswa tidak hilang begitu saja.</a:t>
            </a:r>
          </a:p>
        </p:txBody>
      </p:sp>
    </p:spTree>
    <p:extLst>
      <p:ext uri="{BB962C8B-B14F-4D97-AF65-F5344CB8AC3E}">
        <p14:creationId xmlns:p14="http://schemas.microsoft.com/office/powerpoint/2010/main" val="1523702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r>
              <a:rPr lang="id-ID" dirty="0" smtClean="0"/>
              <a:t>Reinforcement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064896" cy="5616624"/>
          </a:xfrm>
        </p:spPr>
        <p:txBody>
          <a:bodyPr>
            <a:noAutofit/>
          </a:bodyPr>
          <a:lstStyle/>
          <a:p>
            <a:r>
              <a:rPr lang="id-ID" sz="3600" dirty="0" smtClean="0"/>
              <a:t>Bertujuan untuk memperkuat atau meningkatkan perilaku  yang diharapkan</a:t>
            </a:r>
          </a:p>
          <a:p>
            <a:r>
              <a:rPr lang="id-ID" sz="3600" dirty="0" smtClean="0"/>
              <a:t>Macam Reinforcement</a:t>
            </a:r>
          </a:p>
          <a:p>
            <a:pPr lvl="1"/>
            <a:r>
              <a:rPr lang="id-ID" sz="3200" b="1" dirty="0" smtClean="0"/>
              <a:t>Positif Reinforcement</a:t>
            </a:r>
            <a:r>
              <a:rPr lang="id-ID" sz="3200" dirty="0" smtClean="0"/>
              <a:t> : yaitu memberikan stimulus yang positif, setelah </a:t>
            </a:r>
            <a:r>
              <a:rPr lang="id-ID" sz="3200" dirty="0" smtClean="0"/>
              <a:t>tingkah</a:t>
            </a:r>
            <a:r>
              <a:rPr lang="en-US" sz="3200" dirty="0" smtClean="0"/>
              <a:t> </a:t>
            </a:r>
            <a:r>
              <a:rPr lang="id-ID" sz="3200" dirty="0" smtClean="0"/>
              <a:t>laku </a:t>
            </a:r>
            <a:r>
              <a:rPr lang="id-ID" sz="3200" dirty="0" smtClean="0"/>
              <a:t>yang diharapkan muncul</a:t>
            </a:r>
          </a:p>
          <a:p>
            <a:pPr lvl="1"/>
            <a:r>
              <a:rPr lang="id-ID" sz="3200" dirty="0" smtClean="0"/>
              <a:t> </a:t>
            </a:r>
            <a:r>
              <a:rPr lang="id-ID" sz="3200" b="1" dirty="0" smtClean="0"/>
              <a:t>Negatif Reinforcement</a:t>
            </a:r>
            <a:r>
              <a:rPr lang="id-ID" sz="3200" dirty="0" smtClean="0"/>
              <a:t> : yaitu tidak dilanjutkannya suatu situasi yang tidak menyenangkan atau yang dinilai negatif setelah melakukan perilaku yang diharapkan.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1812392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Macam Reinforcement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3200" b="1" dirty="0" smtClean="0"/>
              <a:t>Reinforcement Primer</a:t>
            </a:r>
            <a:r>
              <a:rPr lang="id-ID" sz="3200" dirty="0" smtClean="0"/>
              <a:t> yaitu penguat berupa makanan, minuman ataupun kegiatan lain yang memuaskan kebutuhan jasmani yang digunakan untuk memperkuat perilaku</a:t>
            </a:r>
          </a:p>
          <a:p>
            <a:r>
              <a:rPr lang="id-ID" sz="3200" b="1" dirty="0" smtClean="0"/>
              <a:t>Reinforcement Sekunder </a:t>
            </a:r>
            <a:r>
              <a:rPr lang="id-ID" sz="3200" dirty="0" smtClean="0"/>
              <a:t>yaitu penguat berupa pujian, uang, bintang emas atau </a:t>
            </a:r>
            <a:r>
              <a:rPr lang="en-US" sz="3200" dirty="0" err="1" smtClean="0"/>
              <a:t>menonton</a:t>
            </a:r>
            <a:r>
              <a:rPr lang="en-US" sz="3200" dirty="0"/>
              <a:t> </a:t>
            </a:r>
            <a:r>
              <a:rPr lang="en-US" sz="3200" dirty="0" smtClean="0"/>
              <a:t>film</a:t>
            </a:r>
            <a:r>
              <a:rPr lang="id-ID" sz="3200" dirty="0" smtClean="0"/>
              <a:t> </a:t>
            </a:r>
            <a:r>
              <a:rPr lang="id-ID" sz="3200" dirty="0" smtClean="0"/>
              <a:t>untuk memperkuat munculnya suatu tingkah laku.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865885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Penggunaan Reinforcement Positif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25780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Memberikan makanan setelah subyek menekan tombol</a:t>
            </a:r>
          </a:p>
          <a:p>
            <a:r>
              <a:rPr lang="id-ID" sz="3200" dirty="0" smtClean="0"/>
              <a:t>Mengatakan BAGUS atas jawaban siswa atas pertanyaan guru</a:t>
            </a:r>
          </a:p>
          <a:p>
            <a:r>
              <a:rPr lang="id-ID" sz="3200" dirty="0" smtClean="0"/>
              <a:t>Memberikan permen/coklat karena siswa/anak menuruti aturan</a:t>
            </a:r>
          </a:p>
          <a:p>
            <a:r>
              <a:rPr lang="id-ID" sz="3200" dirty="0" smtClean="0"/>
              <a:t>Tersenyum atas suatu lelucon</a:t>
            </a:r>
          </a:p>
          <a:p>
            <a:r>
              <a:rPr lang="id-ID" sz="3200" dirty="0" smtClean="0"/>
              <a:t>Melihat penuh perhatian selama seseorang berbicara</a:t>
            </a:r>
            <a:endParaRPr lang="id-ID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Skema Operant Conditioning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257141"/>
              </p:ext>
            </p:extLst>
          </p:nvPr>
        </p:nvGraphicFramePr>
        <p:xfrm>
          <a:off x="457200" y="1844824"/>
          <a:ext cx="7620000" cy="466344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216">
                <a:tc>
                  <a:txBody>
                    <a:bodyPr/>
                    <a:lstStyle/>
                    <a:p>
                      <a:endParaRPr lang="id-ID" sz="3200" dirty="0" smtClean="0"/>
                    </a:p>
                    <a:p>
                      <a:endParaRPr lang="id-ID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DINILAI POSITIF</a:t>
                      </a:r>
                      <a:endParaRPr lang="id-ID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DINILAI NEGATIF</a:t>
                      </a:r>
                      <a:endParaRPr lang="id-ID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8112"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SESUATU DIBERIKAN</a:t>
                      </a:r>
                      <a:endParaRPr lang="id-ID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RUANG A</a:t>
                      </a:r>
                    </a:p>
                    <a:p>
                      <a:r>
                        <a:rPr lang="id-ID" sz="3200" dirty="0" smtClean="0"/>
                        <a:t>Reinforcement positif</a:t>
                      </a:r>
                      <a:endParaRPr lang="id-ID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Ruang </a:t>
                      </a:r>
                      <a:r>
                        <a:rPr lang="en-US" sz="3200" dirty="0" smtClean="0"/>
                        <a:t>B</a:t>
                      </a:r>
                      <a:endParaRPr lang="id-ID" sz="3200" dirty="0" smtClean="0"/>
                    </a:p>
                    <a:p>
                      <a:r>
                        <a:rPr lang="id-ID" sz="3200" dirty="0" smtClean="0"/>
                        <a:t>Hukuman I</a:t>
                      </a:r>
                      <a:endParaRPr lang="id-ID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160"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SESUATU DIAMBIL/DICABUT</a:t>
                      </a:r>
                      <a:endParaRPr lang="id-ID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Ruang C</a:t>
                      </a:r>
                    </a:p>
                    <a:p>
                      <a:r>
                        <a:rPr lang="id-ID" sz="3200" dirty="0" smtClean="0"/>
                        <a:t>Hukuman II</a:t>
                      </a:r>
                      <a:endParaRPr lang="id-ID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3200" dirty="0" smtClean="0"/>
                        <a:t>Ruang D</a:t>
                      </a:r>
                    </a:p>
                    <a:p>
                      <a:r>
                        <a:rPr lang="id-ID" sz="3200" dirty="0" smtClean="0"/>
                        <a:t>Reinforcement</a:t>
                      </a:r>
                      <a:r>
                        <a:rPr lang="id-ID" sz="3200" baseline="0" dirty="0" smtClean="0"/>
                        <a:t> Negatif (Aversif)</a:t>
                      </a:r>
                      <a:endParaRPr lang="id-ID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125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Penting !!!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4000" dirty="0" smtClean="0"/>
              <a:t>Ketepatan pemberian reinforcement (reinforcer) akan sangat menentukan keberhasilan pembentukan tingkah laku.</a:t>
            </a:r>
          </a:p>
          <a:p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29206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231</TotalTime>
  <Words>224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Adjacency</vt:lpstr>
      <vt:lpstr>OPERANT CONDITIONING</vt:lpstr>
      <vt:lpstr>Pandangan Umum</vt:lpstr>
      <vt:lpstr>Reinforcement</vt:lpstr>
      <vt:lpstr>Macam Reinforcement</vt:lpstr>
      <vt:lpstr>Contoh Penggunaan Reinforcement Positif</vt:lpstr>
      <vt:lpstr>Skema Operant Conditioning</vt:lpstr>
      <vt:lpstr>Penting !!!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OPERANT CONDITIONING</dc:title>
  <dc:creator>dian</dc:creator>
  <cp:lastModifiedBy>Ara</cp:lastModifiedBy>
  <cp:revision>29</cp:revision>
  <dcterms:created xsi:type="dcterms:W3CDTF">2011-10-13T13:30:25Z</dcterms:created>
  <dcterms:modified xsi:type="dcterms:W3CDTF">2024-10-14T12:12:59Z</dcterms:modified>
</cp:coreProperties>
</file>